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3" r:id="rId4"/>
    <p:sldId id="279" r:id="rId5"/>
    <p:sldId id="278" r:id="rId6"/>
    <p:sldId id="277" r:id="rId7"/>
    <p:sldId id="280" r:id="rId8"/>
    <p:sldId id="271" r:id="rId9"/>
    <p:sldId id="27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BCFDB-BB93-4C84-8A10-289B89D29E0C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87C882-FEBB-406F-A1E1-650A531025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46D5D6-E29E-4871-9DD9-CB85925B13A7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CFB70B-2E03-4ACA-8725-7359641F55C2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5FE6D3-4CE8-414C-9B27-05B0D84BA13B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CCC009-AB41-41B6-A6AF-05A1843C3E8D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AD73B0-B99E-4363-ADB3-5FB93A467404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2EFB4E-9384-4B9F-972C-51B555A16C1B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6B9076-CA09-407E-A71D-B15F1EDB609E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C305FD-DA5B-4F22-B3BF-3E288B35185C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37BF10-101E-44B4-AB53-297E659B8939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F22B17-E098-4395-B345-77C3224305F6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22F33-2AA6-4F74-9EC4-681E60571FE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7CD34-DC2C-43A7-B300-552DA29A72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D02F-C996-4D33-83F5-084E95D7694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B33DD-B9E5-4312-AA62-66ED9E367B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3A21E-060E-4F58-9BA4-8C494208B9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10852-0125-4483-B920-FC3405D418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80764-D71A-4E60-B71F-A879CB54588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B0777-8C15-4BA8-8CD1-BFE3409B34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C0705-702B-4682-8077-17D12D3E976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510E3-F303-4347-874A-603BF980D7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D84E-2028-4253-976B-833B046B217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F0288-40F9-4AB0-A64C-B0A2109A6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A2FE-1DBE-4D0E-82CD-D3C999A07EE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CAD-F9D0-43C4-989E-97A8A8244A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09806-6FF8-48B7-96EF-A1E9673B9CA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4802B-9CB2-4CB5-B71F-EBC3B822DB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51CC-2E1A-4714-8B46-3F849345F4F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AE103-2995-41AA-A5E1-D95DC35F13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D9F37-D955-4735-92C6-2CC900F87B5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C267D-85D2-47B2-97C3-50D079D82A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BB266-E1FD-4ADA-9F5D-2EFBBC4FAC5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0C42-FC6A-48A8-BCAD-26E45DF30A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77D9F-C4F1-4BDE-BF09-286AE843D07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0C2288B-AC00-4902-BB6A-CDE0590F5F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5400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Bank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Cinema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Park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Cafe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Beach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School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church</a:t>
            </a:r>
          </a:p>
        </p:txBody>
      </p:sp>
      <p:pic>
        <p:nvPicPr>
          <p:cNvPr id="8" name="Picture 5" descr="C:\Users\Rich\Documents\eslkidsworld.com\clip art\Religion\Churches\Church 02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2143125"/>
            <a:ext cx="3714750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cinema</a:t>
            </a:r>
          </a:p>
        </p:txBody>
      </p:sp>
      <p:pic>
        <p:nvPicPr>
          <p:cNvPr id="9" name="Picture 5" descr="C:\Users\Rich\Documents\eslkidsworld.com\clip art\Entertainment\Drama &amp; Film (M - Z)\Movie Theater 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63" y="1928813"/>
            <a:ext cx="5715000" cy="303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park</a:t>
            </a:r>
          </a:p>
        </p:txBody>
      </p:sp>
      <p:pic>
        <p:nvPicPr>
          <p:cNvPr id="7" name="Picture 5" descr="C:\Users\Rich\Documents\eslkidsworld.com\clip art\Neighborhoods\Olde Town\Park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88" y="2071688"/>
            <a:ext cx="4672012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bank</a:t>
            </a:r>
          </a:p>
        </p:txBody>
      </p:sp>
      <p:pic>
        <p:nvPicPr>
          <p:cNvPr id="7" name="Picture 5" descr="C:\Users\Rich\Documents\eslkidsworld.com\clip art\Money\Miscellaneous\Bank 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2214563"/>
            <a:ext cx="3527425" cy="276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are you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supermarket</a:t>
            </a:r>
          </a:p>
        </p:txBody>
      </p:sp>
      <p:pic>
        <p:nvPicPr>
          <p:cNvPr id="7" name="Picture 5" descr="C:\Users\Rich\Documents\eslkidsworld.com\clip art\Symbols\Symbols (I - Z)\Supermarket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2357438"/>
            <a:ext cx="3776663" cy="268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she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beach</a:t>
            </a:r>
          </a:p>
        </p:txBody>
      </p:sp>
      <p:pic>
        <p:nvPicPr>
          <p:cNvPr id="8" name="Picture 5" descr="C:\Users\Rich\Documents\eslkidsworld.com\clip art\Outdoor Recreation (Part 1)\Beach &amp; Water (C - G)\Girl on Beach 0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88" y="1928813"/>
            <a:ext cx="3640137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he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school</a:t>
            </a:r>
          </a:p>
        </p:txBody>
      </p:sp>
      <p:pic>
        <p:nvPicPr>
          <p:cNvPr id="9" name="Picture 5" descr="C:\Users\Rich\Documents\eslkidsworld.com\clip art\Education &amp; Schools (Part 1)\Cartoons (St - Z)\Walking to School 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25" y="2000250"/>
            <a:ext cx="3592513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Where is he going?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post office</a:t>
            </a:r>
          </a:p>
        </p:txBody>
      </p:sp>
      <p:pic>
        <p:nvPicPr>
          <p:cNvPr id="7" name="Picture 6" descr="C:\Users\Rich\Documents\eslkidsworld.com\clip art\Technology &amp; Communication (Part 1)\Postal\Postal Carrier 1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88" y="2071688"/>
            <a:ext cx="3571875" cy="304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103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Where are you going?</vt:lpstr>
      <vt:lpstr>Where are you going?</vt:lpstr>
      <vt:lpstr>Where are you going?</vt:lpstr>
      <vt:lpstr>Where are you going?</vt:lpstr>
      <vt:lpstr>Where are you going?</vt:lpstr>
      <vt:lpstr>Where are you going?</vt:lpstr>
      <vt:lpstr>Where is she going?</vt:lpstr>
      <vt:lpstr>Where is he going?</vt:lpstr>
      <vt:lpstr>Where is he going?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are you going?</dc:title>
  <dc:creator>ESL Puzzles</dc:creator>
  <cp:lastModifiedBy>Richard</cp:lastModifiedBy>
  <cp:revision>18</cp:revision>
  <dcterms:created xsi:type="dcterms:W3CDTF">2020-03-09T01:59:01Z</dcterms:created>
  <dcterms:modified xsi:type="dcterms:W3CDTF">2020-03-22T03:10:49Z</dcterms:modified>
</cp:coreProperties>
</file>